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  <p:sldMasterId id="2147483654" r:id="rId5"/>
    <p:sldMasterId id="2147483655" r:id="rId6"/>
    <p:sldMasterId id="214748365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</p:sldIdLst>
  <p:sldSz cy="6648450" cx="12399950"/>
  <p:notesSz cx="6858000" cy="9144000"/>
  <p:embeddedFontLst>
    <p:embeddedFont>
      <p:font typeface="Arial Narrow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094">
          <p15:clr>
            <a:srgbClr val="000000"/>
          </p15:clr>
        </p15:guide>
        <p15:guide id="2" pos="3905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094" orient="horz"/>
        <p:guide pos="390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italic.fntdata"/><Relationship Id="rId20" Type="http://schemas.openxmlformats.org/officeDocument/2006/relationships/slide" Target="slides/slide12.xml"/><Relationship Id="rId41" Type="http://schemas.openxmlformats.org/officeDocument/2006/relationships/font" Target="fonts/ArialNarrow-boldItalic.fntdata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slide" Target="slides/slide29.xml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font" Target="fonts/ArialNarrow-bold.fntdata"/><Relationship Id="rId16" Type="http://schemas.openxmlformats.org/officeDocument/2006/relationships/slide" Target="slides/slide8.xml"/><Relationship Id="rId38" Type="http://schemas.openxmlformats.org/officeDocument/2006/relationships/font" Target="fonts/ArialNarrow-regular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17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8" name="Google Shape;16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1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" name="Google Shape;51;p2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5" name="Google Shape;17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2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:notes"/>
          <p:cNvSpPr/>
          <p:nvPr>
            <p:ph idx="2" type="sldImg"/>
          </p:nvPr>
        </p:nvSpPr>
        <p:spPr>
          <a:xfrm>
            <a:off x="231775" y="685800"/>
            <a:ext cx="63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5" name="Google Shape;18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p2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22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23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p24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8" name="Google Shape;22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2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29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" name="Google Shape;5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" name="Google Shape;6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6" name="Google Shape;7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p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8:notes"/>
          <p:cNvSpPr/>
          <p:nvPr>
            <p:ph idx="2" type="sldImg"/>
          </p:nvPr>
        </p:nvSpPr>
        <p:spPr>
          <a:xfrm>
            <a:off x="231775" y="685800"/>
            <a:ext cx="63944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79387" y="5794375"/>
            <a:ext cx="2124075" cy="69373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/>
        </p:nvSpPr>
        <p:spPr>
          <a:xfrm>
            <a:off x="0" y="0"/>
            <a:ext cx="12399962" cy="6648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00" lIns="121875" spcFirstLastPara="1" rIns="121875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/>
          <p:nvPr/>
        </p:nvSpPr>
        <p:spPr>
          <a:xfrm>
            <a:off x="-206375" y="261937"/>
            <a:ext cx="12606337" cy="874712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r="5400000" dist="61087">
              <a:srgbClr val="808080">
                <a:alpha val="23921"/>
              </a:srgbClr>
            </a:outerShdw>
          </a:effectLst>
        </p:spPr>
        <p:txBody>
          <a:bodyPr anchorCtr="0" anchor="ctr" bIns="60900" lIns="121875" spcFirstLastPara="1" rIns="121875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2" name="Google Shape;22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79387" y="5794375"/>
            <a:ext cx="2124075" cy="69373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/>
        </p:nvSpPr>
        <p:spPr>
          <a:xfrm>
            <a:off x="0" y="0"/>
            <a:ext cx="12399962" cy="6648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6"/>
          <p:cNvSpPr txBox="1"/>
          <p:nvPr/>
        </p:nvSpPr>
        <p:spPr>
          <a:xfrm>
            <a:off x="-206375" y="2586037"/>
            <a:ext cx="12915901" cy="1550987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r="5400000" dist="61087">
              <a:srgbClr val="808080">
                <a:alpha val="45098"/>
              </a:srgbClr>
            </a:outerShdw>
          </a:effectLst>
        </p:spPr>
        <p:txBody>
          <a:bodyPr anchorCtr="0" anchor="ctr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"/>
          <p:cNvSpPr txBox="1"/>
          <p:nvPr/>
        </p:nvSpPr>
        <p:spPr>
          <a:xfrm>
            <a:off x="-206375" y="2586037"/>
            <a:ext cx="12915901" cy="1550987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r="5400000" dist="61087">
              <a:srgbClr val="808080">
                <a:alpha val="45098"/>
              </a:srgbClr>
            </a:outerShdw>
          </a:effectLst>
        </p:spPr>
        <p:txBody>
          <a:bodyPr anchorCtr="0" anchor="ctr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31" name="Google Shape;31;p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79387" y="5794375"/>
            <a:ext cx="2124075" cy="69373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37" name="Google Shape;37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79387" y="5794375"/>
            <a:ext cx="2124075" cy="69373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Relationship Id="rId4" Type="http://schemas.openxmlformats.org/officeDocument/2006/relationships/image" Target="../media/image13.jpg"/><Relationship Id="rId5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ctrTitle"/>
          </p:nvPr>
        </p:nvSpPr>
        <p:spPr>
          <a:xfrm>
            <a:off x="-98425" y="646112"/>
            <a:ext cx="12596812" cy="960437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r="2700000" dist="50798">
              <a:srgbClr val="808080">
                <a:alpha val="38823"/>
              </a:srgbClr>
            </a:outerShdw>
          </a:effectLst>
        </p:spPr>
        <p:txBody>
          <a:bodyPr anchorCtr="0" anchor="b" bIns="121875" lIns="73135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Arial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Welcome Guests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0"/>
          <p:cNvSpPr txBox="1"/>
          <p:nvPr>
            <p:ph idx="1" type="subTitle"/>
          </p:nvPr>
        </p:nvSpPr>
        <p:spPr>
          <a:xfrm>
            <a:off x="568325" y="2290762"/>
            <a:ext cx="11263312" cy="1679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Georgia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Newark Morning Rotary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Georgia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Discover Rotary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Georgia"/>
              <a:buNone/>
            </a:pPr>
            <a:r>
              <a:rPr lang="en-US"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September 23</a:t>
            </a:r>
            <a:r>
              <a:rPr b="0" i="0" lang="en-US" sz="38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,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8" name="Google Shape;4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2375" y="1828800"/>
            <a:ext cx="31242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ctrTitle"/>
          </p:nvPr>
        </p:nvSpPr>
        <p:spPr>
          <a:xfrm>
            <a:off x="103187" y="2586037"/>
            <a:ext cx="12296775" cy="1550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Newark Morning Rotary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4550" y="254000"/>
            <a:ext cx="1984375" cy="19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Newark Morning Rotary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827087" y="1317625"/>
            <a:ext cx="10126662" cy="2028825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Celebrated 2</a:t>
            </a:r>
            <a:r>
              <a:rPr lang="en-US" sz="3200">
                <a:solidFill>
                  <a:srgbClr val="FFFFFF"/>
                </a:solidFill>
              </a:rPr>
              <a:t>4</a:t>
            </a:r>
            <a:r>
              <a:rPr b="0" baseline="3000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Anniversary in 202</a:t>
            </a:r>
            <a:r>
              <a:rPr lang="en-US" sz="3200">
                <a:solidFill>
                  <a:srgbClr val="FFFFFF"/>
                </a:solidFill>
              </a:rPr>
              <a:t>3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3200">
                <a:solidFill>
                  <a:srgbClr val="FFFFFF"/>
                </a:solidFill>
              </a:rPr>
              <a:t>5</a:t>
            </a: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members of varied interests and professions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Meet weekly on Thursdays from 7:00am - 8:15am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7925" y="3064300"/>
            <a:ext cx="3996269" cy="2997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0" y="5619750"/>
            <a:ext cx="3006725" cy="1028700"/>
          </a:xfrm>
          <a:prstGeom prst="rect">
            <a:avLst/>
          </a:prstGeom>
          <a:solidFill>
            <a:srgbClr val="687D90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 txBox="1"/>
          <p:nvPr>
            <p:ph type="title"/>
          </p:nvPr>
        </p:nvSpPr>
        <p:spPr>
          <a:xfrm>
            <a:off x="338137" y="271462"/>
            <a:ext cx="11855450" cy="88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Dedicated to Serving the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338125" y="1346412"/>
            <a:ext cx="101268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give money when vital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60000">
            <a:off x="6851981" y="2135005"/>
            <a:ext cx="4649787" cy="4027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Robin\Documents\Rotary\AMclub\Discover Rotary pics\Shelterbox one.JPG" id="123" name="Google Shape;12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20000">
            <a:off x="611187" y="2438400"/>
            <a:ext cx="5373687" cy="384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 and time when we can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Robin\Documents\Rotary\AMclub\Discover Rotary pics\Highway cleanup.JPG"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0000">
            <a:off x="1003299" y="1457325"/>
            <a:ext cx="5106989" cy="364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00000">
            <a:off x="7110975" y="1458125"/>
            <a:ext cx="3360373" cy="448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Report To Our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358000" y="1533525"/>
            <a:ext cx="82254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One HUGE fundraiser per year;</a:t>
            </a:r>
            <a:b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2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Report To Our Community</a:t>
            </a:r>
            <a:endParaRPr b="0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Nearly $750,000 raised for </a:t>
            </a: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b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 projects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Money spent on humanitarian projects: Locally, Regionally, Globally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 One Penny </a:t>
            </a: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spent on ourselves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4453" l="0" r="0" t="4454"/>
          <a:stretch/>
        </p:blipFill>
        <p:spPr>
          <a:xfrm rot="660000">
            <a:off x="8523287" y="1603375"/>
            <a:ext cx="3187698" cy="413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raffle tickets, pizza kits, or bake sales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747" l="0" r="0" t="7748"/>
          <a:stretch/>
        </p:blipFill>
        <p:spPr>
          <a:xfrm>
            <a:off x="2108200" y="1182687"/>
            <a:ext cx="8183700" cy="43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Newark Morning Rotary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827087" y="1354137"/>
            <a:ext cx="10126662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Who are we at Newark Morning Rotary?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827075" y="2043103"/>
            <a:ext cx="1012680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 and Women, Ages 30 to 80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Working and Retired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3200">
                <a:solidFill>
                  <a:srgbClr val="FFFFFF"/>
                </a:solidFill>
              </a:rPr>
              <a:t>5</a:t>
            </a: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 Members: Variety of Professions and Interests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5837" y="3748903"/>
            <a:ext cx="3748275" cy="2747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We’re just like you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930275" y="1204902"/>
            <a:ext cx="5513400" cy="3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Education</a:t>
            </a:r>
            <a:endParaRPr b="0" i="0" sz="32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Engineering</a:t>
            </a:r>
            <a:endParaRPr b="0" i="0" sz="32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Law</a:t>
            </a:r>
            <a:endParaRPr b="0" i="0" sz="32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Real Estate	</a:t>
            </a:r>
            <a:endParaRPr b="0" i="0" sz="32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Financial Planning</a:t>
            </a:r>
            <a:endParaRPr b="0" i="0" sz="32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Accounting</a:t>
            </a:r>
            <a:endParaRPr b="0" i="0" sz="32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Business Owners</a:t>
            </a:r>
            <a:endParaRPr b="0" i="0" sz="3200" u="none" cap="none" strike="noStrike">
              <a:solidFill>
                <a:srgbClr val="00246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6536900" y="1204900"/>
            <a:ext cx="3857700" cy="3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Clergy</a:t>
            </a:r>
            <a:endParaRPr b="0" i="0" sz="29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Media</a:t>
            </a:r>
            <a:endParaRPr b="0" i="0" sz="29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Elected Officials</a:t>
            </a:r>
            <a:endParaRPr b="0" i="0" sz="29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Non-Profit	</a:t>
            </a:r>
            <a:endParaRPr b="0" i="0" sz="29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Hospitality</a:t>
            </a:r>
            <a:endParaRPr b="0" i="0" sz="29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Communications</a:t>
            </a:r>
            <a:endParaRPr b="0" i="0" sz="29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eorgia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Retired</a:t>
            </a:r>
            <a:endParaRPr b="0" i="0" sz="29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246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246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515925" y="4732325"/>
            <a:ext cx="11287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and more 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 b="16973" l="0" r="0" t="16980"/>
          <a:stretch/>
        </p:blipFill>
        <p:spPr>
          <a:xfrm>
            <a:off x="-47625" y="1092200"/>
            <a:ext cx="12503148" cy="5556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Newark Morning Rotary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ctrTitle"/>
          </p:nvPr>
        </p:nvSpPr>
        <p:spPr>
          <a:xfrm>
            <a:off x="103187" y="2586037"/>
            <a:ext cx="12296775" cy="1550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4550" y="254000"/>
            <a:ext cx="1984375" cy="19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1757362" y="2273300"/>
            <a:ext cx="8990012" cy="2163762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It’s busy people,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just like you and me,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working to make life just a little bit better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for others here at home, and around the world.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1"/>
          <p:cNvSpPr txBox="1"/>
          <p:nvPr/>
        </p:nvSpPr>
        <p:spPr>
          <a:xfrm>
            <a:off x="1382712" y="92075"/>
            <a:ext cx="87788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Arial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Rotary?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723900" y="1354137"/>
            <a:ext cx="10126662" cy="15509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Thursday mornings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7:00 am to 8:15 am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Come dressed as you would for 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0" y="5619750"/>
            <a:ext cx="3006725" cy="1028700"/>
          </a:xfrm>
          <a:prstGeom prst="rect">
            <a:avLst/>
          </a:prstGeom>
          <a:solidFill>
            <a:srgbClr val="687D90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0002">
            <a:off x="5499530" y="3257155"/>
            <a:ext cx="4074413" cy="306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99999">
            <a:off x="1066799" y="3209928"/>
            <a:ext cx="3572558" cy="296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515937" y="442912"/>
            <a:ext cx="118839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person, or Virtual!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40000">
            <a:off x="609600" y="1590050"/>
            <a:ext cx="5451301" cy="361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39998">
            <a:off x="6975301" y="1596874"/>
            <a:ext cx="4769299" cy="361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620700" y="1452551"/>
            <a:ext cx="11158500" cy="3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282575" lvl="0" marL="2825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you enjoy</a:t>
            </a:r>
            <a:br>
              <a:rPr b="1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Char char="●"/>
            </a:pPr>
            <a:r>
              <a:rPr b="0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working with others to solve problems?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Char char="●"/>
            </a:pPr>
            <a:r>
              <a:rPr b="0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helping those in need?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Char char="●"/>
            </a:pPr>
            <a:r>
              <a:rPr b="0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being part of something larger than yourself?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Char char="●"/>
            </a:pPr>
            <a:r>
              <a:rPr b="0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finding time to help when you thought you had none?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620712" y="1182687"/>
            <a:ext cx="11158537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b="0" i="0" lang="en-US" sz="33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Membership Types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Regular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Corporate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Student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3705525" y="1764175"/>
            <a:ext cx="7256400" cy="3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Attend most meetings, standard fees</a:t>
            </a:r>
            <a:endParaRPr b="0" i="0" sz="2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Shared attendance responsibilities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Attend 1 meeting per month, 26 Rotary</a:t>
            </a:r>
            <a:b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 hours per year, reduced fees</a:t>
            </a:r>
            <a:endParaRPr b="0" i="0" sz="2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Attend most meetings, 26 Rotary service</a:t>
            </a:r>
            <a:b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hours per year, reduced fees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3"/>
          <p:cNvSpPr txBox="1"/>
          <p:nvPr>
            <p:ph idx="1" type="body"/>
          </p:nvPr>
        </p:nvSpPr>
        <p:spPr>
          <a:xfrm>
            <a:off x="620712" y="1182687"/>
            <a:ext cx="111585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85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b="0" i="0" lang="en-US" sz="33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does this cost?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sng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cell phone&#10;&#10;Description automatically generated" id="210" name="Google Shape;2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7075" y="64925"/>
            <a:ext cx="6642976" cy="65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Robin\Documents\Rotary\AMclub\Report 2017\Pics 17\Adaptive bike one.jpg" id="215" name="Google Shape;215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2475" y="2036000"/>
            <a:ext cx="5001600" cy="31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4"/>
          <p:cNvSpPr txBox="1"/>
          <p:nvPr/>
        </p:nvSpPr>
        <p:spPr>
          <a:xfrm>
            <a:off x="827087" y="1255712"/>
            <a:ext cx="10952162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 you see yourself doing this?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Robin\Documents\Rotary\AMclub\Report 2016\2016 pics\Dictionaries.JPG" id="217" name="Google Shape;21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19995">
            <a:off x="206373" y="2752877"/>
            <a:ext cx="3350297" cy="239435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4"/>
          <p:cNvSpPr txBox="1"/>
          <p:nvPr/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60003">
            <a:off x="9228974" y="2767013"/>
            <a:ext cx="3018576" cy="2263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827087" y="1944687"/>
            <a:ext cx="10126800" cy="25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311150" lvl="0" marL="311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Why did we become Rotarians?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311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sng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opportunity to help others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fellowship and fun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develop professional relationships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6"/>
          <p:cNvSpPr txBox="1"/>
          <p:nvPr/>
        </p:nvSpPr>
        <p:spPr>
          <a:xfrm>
            <a:off x="827075" y="2635250"/>
            <a:ext cx="10126800" cy="23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</a:t>
            </a:r>
            <a:r>
              <a:rPr b="1" i="1" lang="en-US" sz="3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Join us for a meeting, and then 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b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Answer for Yourself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This for 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7"/>
          <p:cNvSpPr txBox="1"/>
          <p:nvPr>
            <p:ph idx="1" type="body"/>
          </p:nvPr>
        </p:nvSpPr>
        <p:spPr>
          <a:xfrm>
            <a:off x="515937" y="2736850"/>
            <a:ext cx="11160125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Georgia"/>
              <a:buNone/>
            </a:pPr>
            <a:r>
              <a:rPr b="0" i="0" lang="en-US" sz="6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Questions??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/>
          <p:nvPr>
            <p:ph type="ctrTitle"/>
          </p:nvPr>
        </p:nvSpPr>
        <p:spPr>
          <a:xfrm>
            <a:off x="-180975" y="2098675"/>
            <a:ext cx="12606337" cy="960437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r="2700000" dist="50798">
              <a:srgbClr val="808080">
                <a:alpha val="38823"/>
              </a:srgbClr>
            </a:outerShdw>
          </a:effectLst>
        </p:spPr>
        <p:txBody>
          <a:bodyPr anchorCtr="0" anchor="b" bIns="121825" lIns="731125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Arial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for Attending!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8"/>
          <p:cNvSpPr txBox="1"/>
          <p:nvPr>
            <p:ph idx="1" type="subTitle"/>
          </p:nvPr>
        </p:nvSpPr>
        <p:spPr>
          <a:xfrm>
            <a:off x="490537" y="3435350"/>
            <a:ext cx="11263312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eorgia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Newark Morning Rotary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eorgia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Discover Rotary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eorgia"/>
              <a:buNone/>
            </a:pPr>
            <a:r>
              <a:rPr lang="en-US" sz="25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September 23</a:t>
            </a:r>
            <a:r>
              <a:rPr b="0" i="0" lang="en-US" sz="25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,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-98425" y="341312"/>
            <a:ext cx="12596812" cy="960437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r="2700000" dist="50798">
              <a:srgbClr val="808080">
                <a:alpha val="39215"/>
              </a:srgbClr>
            </a:outerShdw>
          </a:effectLst>
        </p:spPr>
        <p:txBody>
          <a:bodyPr anchorCtr="0" anchor="b" bIns="121850" lIns="731275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Arial Narrow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Rotary is 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1457325" y="1474774"/>
            <a:ext cx="9714000" cy="41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Clean drinking water for people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Vaccinations for millions of children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Schools and books for children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Health care for mothers and babies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Peace and conflict resolution in communities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Food on the table of families …</a:t>
            </a:r>
            <a:endParaRPr b="0" i="0" sz="33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Good stewardship for our global neighbors 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							      	… that we’ll never meet.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ctrTitle"/>
          </p:nvPr>
        </p:nvSpPr>
        <p:spPr>
          <a:xfrm>
            <a:off x="103187" y="2586037"/>
            <a:ext cx="12296775" cy="1550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Rotary In the World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4550" y="254000"/>
            <a:ext cx="1984375" cy="19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History – Paul Harris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rotary international history paul harris" id="72" name="Google Shape;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725" y="1550987"/>
            <a:ext cx="6170612" cy="37385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6923075" y="2043100"/>
            <a:ext cx="5400000" cy="24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Founded 1905 in Chicago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Paul Harris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(&amp; friends)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Rotated meetings among member’s locations</a:t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1st project: Public Toilets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History – Rotary Today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6613525" y="2536825"/>
            <a:ext cx="5580062" cy="15509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1.2 million members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36,000 global clubs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nearly 200 countries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762" y="1550987"/>
            <a:ext cx="6210300" cy="37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History – Polio Eradication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6557550" y="1747825"/>
            <a:ext cx="5726700" cy="26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Working to eradicate Polio for over 30 years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1985</a:t>
            </a: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1,000 cases per day </a:t>
            </a:r>
            <a:r>
              <a:rPr b="0" i="1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(350,000 per year)</a:t>
            </a:r>
            <a:b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30 cases in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37" y="1550987"/>
            <a:ext cx="5788025" cy="310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9237" y="4900612"/>
            <a:ext cx="9399587" cy="1252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History - The Rotary Foundation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620700" y="1674802"/>
            <a:ext cx="11593500" cy="3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121850" spcFirstLastPara="1" rIns="121850" wrap="square" tIns="60900">
            <a:noAutofit/>
          </a:bodyPr>
          <a:lstStyle/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Rotary’s philanthropic arm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Started in 1917 with $26.50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Highest rating (4-stars) by Charity Navigator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Char char="●"/>
            </a:pPr>
            <a:r>
              <a:rPr b="0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Spent over $4 billion on life-changing projects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7D9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515937" y="442912"/>
            <a:ext cx="118840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History – The Four Way 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3412" y="1058862"/>
            <a:ext cx="3875087" cy="55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Slate_NoMoE">
  <a:themeElements>
    <a:clrScheme name="Slate_NoMoE">
      <a:dk1>
        <a:srgbClr val="958D85"/>
      </a:dk1>
      <a:lt1>
        <a:srgbClr val="FFFFFF"/>
      </a:lt1>
      <a:dk2>
        <a:srgbClr val="E6E5D8"/>
      </a:dk2>
      <a:lt2>
        <a:srgbClr val="00246C"/>
      </a:lt2>
      <a:accent1>
        <a:srgbClr val="01B4E7"/>
      </a:accent1>
      <a:accent2>
        <a:srgbClr val="FEBD11"/>
      </a:accent2>
      <a:accent3>
        <a:srgbClr val="FFFFFF"/>
      </a:accent3>
      <a:accent4>
        <a:srgbClr val="01B4E7"/>
      </a:accent4>
      <a:accent5>
        <a:srgbClr val="FEBD11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Slate_NoMoE">
  <a:themeElements>
    <a:clrScheme name="2_Slate_NoMoE">
      <a:dk1>
        <a:srgbClr val="958D85"/>
      </a:dk1>
      <a:lt1>
        <a:srgbClr val="FFFFFF"/>
      </a:lt1>
      <a:dk2>
        <a:srgbClr val="E6E5D8"/>
      </a:dk2>
      <a:lt2>
        <a:srgbClr val="00246C"/>
      </a:lt2>
      <a:accent1>
        <a:srgbClr val="01B4E7"/>
      </a:accent1>
      <a:accent2>
        <a:srgbClr val="FEBD11"/>
      </a:accent2>
      <a:accent3>
        <a:srgbClr val="FFFFFF"/>
      </a:accent3>
      <a:accent4>
        <a:srgbClr val="01B4E7"/>
      </a:accent4>
      <a:accent5>
        <a:srgbClr val="FEBD11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RF-PowerpointDesignEN_Dark">
  <a:themeElements>
    <a:clrScheme name="TRF-PowerpointDesignEN_Dark">
      <a:dk1>
        <a:srgbClr val="958D85"/>
      </a:dk1>
      <a:lt1>
        <a:srgbClr val="FFFFFF"/>
      </a:lt1>
      <a:dk2>
        <a:srgbClr val="E6E5D8"/>
      </a:dk2>
      <a:lt2>
        <a:srgbClr val="00246C"/>
      </a:lt2>
      <a:accent1>
        <a:srgbClr val="01B4E7"/>
      </a:accent1>
      <a:accent2>
        <a:srgbClr val="FEBD11"/>
      </a:accent2>
      <a:accent3>
        <a:srgbClr val="FFFFFF"/>
      </a:accent3>
      <a:accent4>
        <a:srgbClr val="01B4E7"/>
      </a:accent4>
      <a:accent5>
        <a:srgbClr val="FEBD11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Slate_NoMoE">
  <a:themeElements>
    <a:clrScheme name="1_Slate_NoMoE">
      <a:dk1>
        <a:srgbClr val="958D85"/>
      </a:dk1>
      <a:lt1>
        <a:srgbClr val="FFFFFF"/>
      </a:lt1>
      <a:dk2>
        <a:srgbClr val="E6E5D8"/>
      </a:dk2>
      <a:lt2>
        <a:srgbClr val="00246C"/>
      </a:lt2>
      <a:accent1>
        <a:srgbClr val="01B4E7"/>
      </a:accent1>
      <a:accent2>
        <a:srgbClr val="FEBD11"/>
      </a:accent2>
      <a:accent3>
        <a:srgbClr val="FFFFFF"/>
      </a:accent3>
      <a:accent4>
        <a:srgbClr val="01B4E7"/>
      </a:accent4>
      <a:accent5>
        <a:srgbClr val="FEBD11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